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8" r:id="rId4"/>
    <p:sldId id="270" r:id="rId5"/>
    <p:sldId id="269" r:id="rId6"/>
    <p:sldId id="280" r:id="rId7"/>
    <p:sldId id="281" r:id="rId8"/>
    <p:sldId id="271" r:id="rId9"/>
    <p:sldId id="272" r:id="rId10"/>
    <p:sldId id="273" r:id="rId11"/>
    <p:sldId id="262" r:id="rId12"/>
    <p:sldId id="259" r:id="rId13"/>
    <p:sldId id="261" r:id="rId14"/>
    <p:sldId id="274" r:id="rId15"/>
    <p:sldId id="275" r:id="rId16"/>
    <p:sldId id="282" r:id="rId17"/>
    <p:sldId id="264" r:id="rId18"/>
    <p:sldId id="266" r:id="rId19"/>
    <p:sldId id="265" r:id="rId20"/>
    <p:sldId id="278" r:id="rId21"/>
    <p:sldId id="260" r:id="rId22"/>
    <p:sldId id="276" r:id="rId23"/>
    <p:sldId id="279" r:id="rId24"/>
    <p:sldId id="277" r:id="rId25"/>
    <p:sldId id="28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88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11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01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11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98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9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19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23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5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14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43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86312-E8B1-44A3-85DD-94CD720DE8C2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43D8E-17C8-4BE9-AC1A-455571C324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9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5707" b="7517"/>
          <a:stretch/>
        </p:blipFill>
        <p:spPr>
          <a:xfrm rot="16200000">
            <a:off x="-924614" y="1535559"/>
            <a:ext cx="6352906" cy="37868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2115" y="1044842"/>
            <a:ext cx="6338389" cy="47537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197340" y="2821577"/>
            <a:ext cx="2837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Obranyschopnost </a:t>
            </a:r>
            <a:r>
              <a:rPr lang="cs-CZ" sz="2400" dirty="0" smtClean="0"/>
              <a:t>lidského těla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8503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590" y="970370"/>
            <a:ext cx="6439266" cy="48294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0400" y="970372"/>
            <a:ext cx="6439267" cy="48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1778" r="8180" b="21905"/>
          <a:stretch/>
        </p:blipFill>
        <p:spPr>
          <a:xfrm>
            <a:off x="812979" y="470263"/>
            <a:ext cx="5065307" cy="59111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445" r="7333" b="15048"/>
          <a:stretch/>
        </p:blipFill>
        <p:spPr>
          <a:xfrm>
            <a:off x="6093248" y="470262"/>
            <a:ext cx="4904216" cy="59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r="47174"/>
          <a:stretch/>
        </p:blipFill>
        <p:spPr>
          <a:xfrm rot="5400000">
            <a:off x="6826825" y="415982"/>
            <a:ext cx="3805645" cy="60913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20254"/>
          <a:stretch/>
        </p:blipFill>
        <p:spPr>
          <a:xfrm>
            <a:off x="310787" y="1045026"/>
            <a:ext cx="5143500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/>
          <a:stretch/>
        </p:blipFill>
        <p:spPr>
          <a:xfrm rot="5400000">
            <a:off x="-707572" y="1138646"/>
            <a:ext cx="6483531" cy="457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r="66794"/>
          <a:stretch/>
        </p:blipFill>
        <p:spPr>
          <a:xfrm rot="5400000">
            <a:off x="6592734" y="-144028"/>
            <a:ext cx="3104604" cy="74595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78286" y="5381897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Moje rodina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5357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r="18857"/>
          <a:stretch/>
        </p:blipFill>
        <p:spPr>
          <a:xfrm rot="5400000">
            <a:off x="6509660" y="759281"/>
            <a:ext cx="4589415" cy="5143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"/>
          <a:stretch/>
        </p:blipFill>
        <p:spPr>
          <a:xfrm rot="5400000">
            <a:off x="21771" y="759281"/>
            <a:ext cx="6313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47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566" y="857250"/>
            <a:ext cx="6858000" cy="5143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 r="26635"/>
          <a:stretch/>
        </p:blipFill>
        <p:spPr>
          <a:xfrm>
            <a:off x="7210697" y="0"/>
            <a:ext cx="2342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74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2544" r="7206"/>
          <a:stretch/>
        </p:blipFill>
        <p:spPr>
          <a:xfrm>
            <a:off x="1767840" y="200297"/>
            <a:ext cx="7924800" cy="65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63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/>
          <a:stretch/>
        </p:blipFill>
        <p:spPr>
          <a:xfrm>
            <a:off x="502375" y="1001486"/>
            <a:ext cx="5143500" cy="49334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0" b="11112"/>
          <a:stretch/>
        </p:blipFill>
        <p:spPr>
          <a:xfrm>
            <a:off x="5849438" y="1001486"/>
            <a:ext cx="5454288" cy="49313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918857" y="357052"/>
            <a:ext cx="410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Co má společného káča s Polárka?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373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12699" r="508" b="17333"/>
          <a:stretch/>
        </p:blipFill>
        <p:spPr>
          <a:xfrm>
            <a:off x="5727518" y="1079864"/>
            <a:ext cx="5143500" cy="47984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 b="21778"/>
          <a:stretch/>
        </p:blipFill>
        <p:spPr>
          <a:xfrm>
            <a:off x="916530" y="3411583"/>
            <a:ext cx="4058786" cy="33419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1" b="15809"/>
          <a:stretch/>
        </p:blipFill>
        <p:spPr>
          <a:xfrm>
            <a:off x="939827" y="235133"/>
            <a:ext cx="4035489" cy="301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66903" y="452846"/>
            <a:ext cx="344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Krystalizace soli, 7. den</a:t>
            </a:r>
            <a:endParaRPr lang="cs-CZ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5" b="15175"/>
          <a:stretch/>
        </p:blipFill>
        <p:spPr>
          <a:xfrm>
            <a:off x="441415" y="1341120"/>
            <a:ext cx="5143500" cy="49377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6" b="6413"/>
          <a:stretch/>
        </p:blipFill>
        <p:spPr>
          <a:xfrm>
            <a:off x="5791200" y="1341120"/>
            <a:ext cx="5303520" cy="49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0" r="6164"/>
          <a:stretch/>
        </p:blipFill>
        <p:spPr>
          <a:xfrm rot="5400000">
            <a:off x="2834070" y="3680"/>
            <a:ext cx="6054918" cy="68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5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90" y="0"/>
            <a:ext cx="8945819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11680" y="287383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Modely těles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82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1" t="14762" r="21016" b="2952"/>
          <a:stretch/>
        </p:blipFill>
        <p:spPr>
          <a:xfrm rot="5400000">
            <a:off x="6554799" y="634124"/>
            <a:ext cx="4385919" cy="5460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15619" r="39810" b="21524"/>
          <a:stretch/>
        </p:blipFill>
        <p:spPr>
          <a:xfrm rot="5400000">
            <a:off x="783331" y="927900"/>
            <a:ext cx="4381289" cy="486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35" y="0"/>
            <a:ext cx="7356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19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79" y="0"/>
            <a:ext cx="9083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5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8" b="20127"/>
          <a:stretch/>
        </p:blipFill>
        <p:spPr>
          <a:xfrm>
            <a:off x="600892" y="357050"/>
            <a:ext cx="11122926" cy="567799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9269" y="6217920"/>
            <a:ext cx="273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Prstem po mapě…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273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54" y="857250"/>
            <a:ext cx="6858000" cy="5143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49531" y="6488668"/>
            <a:ext cx="53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Jednoslabičný příběh (inspiroval nás pan Werich)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 t="5810" r="28000" b="6148"/>
          <a:stretch/>
        </p:blipFill>
        <p:spPr>
          <a:xfrm rot="5400000">
            <a:off x="7380514" y="831668"/>
            <a:ext cx="3230880" cy="45284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731725" y="4807131"/>
            <a:ext cx="474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Pop-art tulipány (inspirace </a:t>
            </a:r>
            <a:r>
              <a:rPr lang="cs-CZ" dirty="0" err="1" smtClean="0"/>
              <a:t>Romero</a:t>
            </a:r>
            <a:r>
              <a:rPr lang="cs-CZ" dirty="0" smtClean="0"/>
              <a:t> </a:t>
            </a:r>
            <a:r>
              <a:rPr lang="cs-CZ" dirty="0" err="1" smtClean="0"/>
              <a:t>Britto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631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32636" b="31174"/>
          <a:stretch/>
        </p:blipFill>
        <p:spPr>
          <a:xfrm>
            <a:off x="435428" y="4067974"/>
            <a:ext cx="11199223" cy="24819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9238"/>
          <a:stretch/>
        </p:blipFill>
        <p:spPr>
          <a:xfrm>
            <a:off x="435428" y="106815"/>
            <a:ext cx="5225142" cy="38576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658"/>
          <a:stretch/>
        </p:blipFill>
        <p:spPr>
          <a:xfrm>
            <a:off x="5765995" y="531223"/>
            <a:ext cx="5868656" cy="30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58" t="15744" r="41471" b="5142"/>
          <a:stretch/>
        </p:blipFill>
        <p:spPr>
          <a:xfrm>
            <a:off x="1149531" y="280331"/>
            <a:ext cx="4572000" cy="617073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2412" b="12254"/>
          <a:stretch/>
        </p:blipFill>
        <p:spPr>
          <a:xfrm>
            <a:off x="6174378" y="280331"/>
            <a:ext cx="4630922" cy="61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7426" r="17679" b="3967"/>
          <a:stretch/>
        </p:blipFill>
        <p:spPr>
          <a:xfrm>
            <a:off x="5420080" y="185193"/>
            <a:ext cx="5537397" cy="54748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7412" r="5096" b="9213"/>
          <a:stretch/>
        </p:blipFill>
        <p:spPr>
          <a:xfrm rot="5400000">
            <a:off x="-99268" y="1151762"/>
            <a:ext cx="6293733" cy="436059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460274" y="5756366"/>
            <a:ext cx="547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Jarní květiny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9162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23301" r="15685" b="12699"/>
          <a:stretch/>
        </p:blipFill>
        <p:spPr>
          <a:xfrm rot="10800000">
            <a:off x="1079862" y="668174"/>
            <a:ext cx="3361510" cy="54127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18858" r="10945" b="13079"/>
          <a:stretch/>
        </p:blipFill>
        <p:spPr>
          <a:xfrm rot="10800000">
            <a:off x="4676637" y="668176"/>
            <a:ext cx="3191117" cy="541278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9" t="20254" r="8011" b="12318"/>
          <a:stretch/>
        </p:blipFill>
        <p:spPr>
          <a:xfrm rot="10800000">
            <a:off x="8103018" y="668175"/>
            <a:ext cx="2730443" cy="54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6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35111" r="15008" b="11429"/>
          <a:stretch/>
        </p:blipFill>
        <p:spPr>
          <a:xfrm rot="10800000">
            <a:off x="6487886" y="309151"/>
            <a:ext cx="4084319" cy="60759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b="12254"/>
          <a:stretch/>
        </p:blipFill>
        <p:spPr>
          <a:xfrm>
            <a:off x="1519781" y="309151"/>
            <a:ext cx="4497842" cy="60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3555" r="5979" b="1460"/>
          <a:stretch/>
        </p:blipFill>
        <p:spPr>
          <a:xfrm>
            <a:off x="1115954" y="330926"/>
            <a:ext cx="4283360" cy="62092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5206" r="7163" b="2222"/>
          <a:stretch/>
        </p:blipFill>
        <p:spPr>
          <a:xfrm>
            <a:off x="5765076" y="330926"/>
            <a:ext cx="4302034" cy="62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7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23595" r="4889" b="21167"/>
          <a:stretch/>
        </p:blipFill>
        <p:spPr>
          <a:xfrm rot="5400000">
            <a:off x="7162799" y="1637214"/>
            <a:ext cx="5834743" cy="37882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11058" r="3238" b="17492"/>
          <a:stretch/>
        </p:blipFill>
        <p:spPr>
          <a:xfrm rot="5400000">
            <a:off x="-814252" y="1693818"/>
            <a:ext cx="5860869" cy="36750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13545" r="5397" b="16476"/>
          <a:stretch/>
        </p:blipFill>
        <p:spPr>
          <a:xfrm rot="5400000">
            <a:off x="3165566" y="1718584"/>
            <a:ext cx="5808617" cy="359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41</Words>
  <Application>Microsoft Office PowerPoint</Application>
  <PresentationFormat>Širokoúhlá obrazovka</PresentationFormat>
  <Paragraphs>9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MIP OFFICE</dc:creator>
  <cp:lastModifiedBy>MIP OFFICE</cp:lastModifiedBy>
  <cp:revision>5</cp:revision>
  <dcterms:created xsi:type="dcterms:W3CDTF">2020-03-25T11:41:18Z</dcterms:created>
  <dcterms:modified xsi:type="dcterms:W3CDTF">2020-03-25T12:26:37Z</dcterms:modified>
</cp:coreProperties>
</file>